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21386800"/>
  <p:notesSz cx="6858000" cy="9144000"/>
  <p:defaultTextStyle>
    <a:defPPr>
      <a:defRPr lang="zh-TW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45" autoAdjust="0"/>
  </p:normalViewPr>
  <p:slideViewPr>
    <p:cSldViewPr>
      <p:cViewPr>
        <p:scale>
          <a:sx n="48" d="100"/>
          <a:sy n="48" d="100"/>
        </p:scale>
        <p:origin x="1296" y="-108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4190" y="6643773"/>
            <a:ext cx="12854146" cy="45843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8379" y="12119188"/>
            <a:ext cx="10585768" cy="5465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47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04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5642657" y="1886199"/>
            <a:ext cx="7957703" cy="4023886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69546" y="1886199"/>
            <a:ext cx="23621070" cy="4023886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66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4576" y="13743002"/>
            <a:ext cx="12854146" cy="4247655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94576" y="9064641"/>
            <a:ext cx="12854146" cy="467836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18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69546" y="11005295"/>
            <a:ext cx="15789386" cy="311197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7810975" y="11005295"/>
            <a:ext cx="15789386" cy="311197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6126" y="4787279"/>
            <a:ext cx="6681742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56126" y="6782388"/>
            <a:ext cx="6681742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682034" y="4787279"/>
            <a:ext cx="6684366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682034" y="6782388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61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91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04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6127" y="851511"/>
            <a:ext cx="4975207" cy="3623875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12488" y="851514"/>
            <a:ext cx="8453911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56127" y="4475388"/>
            <a:ext cx="4975207" cy="14629166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98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64120" y="14970759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64120" y="1910951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964120" y="16738143"/>
            <a:ext cx="9073515" cy="250997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8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6126" y="4990257"/>
            <a:ext cx="13610273" cy="14114299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56127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60D6-F7BE-475F-95F6-189E8B4EDFF1}" type="datetimeFigureOut">
              <a:rPr lang="zh-TW" altLang="en-US" smtClean="0"/>
              <a:t>2024/11/22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166863" y="19822398"/>
            <a:ext cx="4788800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837810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0E1D-0E3D-4EA3-8F88-D8F8949499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27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80542" y="972320"/>
            <a:ext cx="12961440" cy="4048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altLang="zh-TW" sz="4400" b="1" kern="0" dirty="0" smtClean="0">
                <a:latin typeface="Source Sans Pro Black" pitchFamily="34" charset="0"/>
                <a:ea typeface="Source Sans Pro Black" pitchFamily="34" charset="0"/>
                <a:cs typeface="新細明體"/>
              </a:rPr>
              <a:t>113 System Year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altLang="zh-TW" sz="4400" b="1" kern="0" dirty="0" smtClean="0">
                <a:latin typeface="Source Sans Pro Black" pitchFamily="34" charset="0"/>
                <a:ea typeface="Source Sans Pro Black" pitchFamily="34" charset="0"/>
                <a:cs typeface="新細明體"/>
              </a:rPr>
              <a:t>Department </a:t>
            </a:r>
            <a:r>
              <a:rPr lang="en-US" altLang="zh-TW" sz="4400" b="1" kern="0" dirty="0">
                <a:latin typeface="Source Sans Pro Black" pitchFamily="34" charset="0"/>
                <a:ea typeface="Source Sans Pro Black" pitchFamily="34" charset="0"/>
                <a:cs typeface="新細明體"/>
              </a:rPr>
              <a:t>of Department of Environmental and Cultural Resources </a:t>
            </a:r>
            <a:r>
              <a:rPr lang="zh-TW" altLang="en-US" sz="3200" b="1" kern="100" dirty="0" smtClean="0">
                <a:latin typeface="Source Sans Pro Black" pitchFamily="34" charset="0"/>
                <a:cs typeface="Times New Roman"/>
              </a:rPr>
              <a:t> </a:t>
            </a:r>
            <a:r>
              <a:rPr lang="en-US" altLang="zh-TW" sz="4400" b="1" kern="0" dirty="0" smtClean="0">
                <a:latin typeface="Source Sans Pro Black" pitchFamily="34" charset="0"/>
                <a:ea typeface="Source Sans Pro Black" pitchFamily="34" charset="0"/>
                <a:cs typeface="新細明體"/>
              </a:rPr>
              <a:t>teachers </a:t>
            </a:r>
            <a:r>
              <a:rPr lang="en-US" altLang="zh-TW" sz="4400" b="1" kern="0" dirty="0">
                <a:latin typeface="Source Sans Pro Black" pitchFamily="34" charset="0"/>
                <a:ea typeface="Source Sans Pro Black" pitchFamily="34" charset="0"/>
                <a:cs typeface="新細明體"/>
              </a:rPr>
              <a:t>and students counseling schedule</a:t>
            </a:r>
            <a:endParaRPr lang="zh-TW" altLang="zh-TW" sz="3200" b="1" kern="100" dirty="0">
              <a:latin typeface="Source Sans Pro Black" pitchFamily="34" charset="0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15374"/>
              </p:ext>
            </p:extLst>
          </p:nvPr>
        </p:nvGraphicFramePr>
        <p:xfrm>
          <a:off x="1296566" y="5508822"/>
          <a:ext cx="12505994" cy="13033450"/>
        </p:xfrm>
        <a:graphic>
          <a:graphicData uri="http://schemas.openxmlformats.org/drawingml/2006/table">
            <a:tbl>
              <a:tblPr firstRow="1" firstCol="1" bandRow="1"/>
              <a:tblGrid>
                <a:gridCol w="3117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solidFill>
                            <a:srgbClr val="FFFFFF"/>
                          </a:solidFill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新細明體"/>
                        </a:rPr>
                        <a:t>Teacher</a:t>
                      </a:r>
                      <a:endParaRPr lang="zh-TW" sz="32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solidFill>
                            <a:srgbClr val="FFFFFF"/>
                          </a:solidFill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新細明體"/>
                        </a:rPr>
                        <a:t>Time</a:t>
                      </a:r>
                      <a:endParaRPr lang="zh-TW" sz="32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solidFill>
                            <a:srgbClr val="FFFFFF"/>
                          </a:solidFill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新細明體"/>
                        </a:rPr>
                        <a:t>Teacher</a:t>
                      </a:r>
                      <a:endParaRPr lang="zh-TW" sz="32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solidFill>
                            <a:srgbClr val="FFFFFF"/>
                          </a:solidFill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新細明體"/>
                        </a:rPr>
                        <a:t>Time</a:t>
                      </a:r>
                      <a:endParaRPr lang="zh-TW" sz="32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140">
                <a:tc>
                  <a:txBody>
                    <a:bodyPr/>
                    <a:lstStyle/>
                    <a:p>
                      <a:pPr marL="0" marR="0" indent="0" algn="ctr" defTabSz="20862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Chiueh</a:t>
                      </a: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, </a:t>
                      </a:r>
                      <a:r>
                        <a:rPr lang="en-US" altLang="zh-TW" sz="2800" kern="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Ya</a:t>
                      </a: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-wen</a:t>
                      </a:r>
                      <a:endParaRPr lang="zh-TW" altLang="zh-TW" sz="2800" kern="100" dirty="0" smtClean="0">
                        <a:effectLst/>
                        <a:latin typeface="Source Sans Pro Black" pitchFamily="34" charset="0"/>
                        <a:ea typeface="+mn-ea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Wednesdays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13:20-15:10</a:t>
                      </a:r>
                      <a:endParaRPr lang="zh-TW" altLang="zh-TW" sz="2800" kern="100" dirty="0" smtClean="0">
                        <a:effectLst/>
                        <a:latin typeface="Source Sans Pro Black" pitchFamily="34" charset="0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1102</a:t>
                      </a:r>
                      <a:endParaRPr lang="zh-TW" altLang="zh-TW" sz="2800" kern="100" dirty="0" smtClean="0">
                        <a:effectLst/>
                        <a:latin typeface="Source Sans Pro Black" pitchFamily="34" charset="0"/>
                        <a:ea typeface="+mn-ea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Yang, </a:t>
                      </a:r>
                      <a:r>
                        <a:rPr lang="en-US" sz="2800" kern="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chong-han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Thursdays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10:10-12:00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N513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Ni, </a:t>
                      </a: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Chin-Cheng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Tuesdays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13:20-15:10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1504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Cheng, </a:t>
                      </a:r>
                      <a:r>
                        <a:rPr lang="en-US" altLang="zh-TW" sz="2800" kern="10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Kuo</a:t>
                      </a:r>
                      <a:r>
                        <a:rPr lang="en-US" altLang="zh-TW" sz="2800" kern="10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-Tai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Wednesdays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13:20-16:20</a:t>
                      </a:r>
                      <a:endParaRPr lang="en-US" altLang="zh-TW" sz="2800" kern="100" dirty="0" smtClean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Source Sans Pro Black" pitchFamily="34" charset="0"/>
                          <a:ea typeface="新細明體"/>
                          <a:cs typeface="Times New Roman"/>
                        </a:rPr>
                        <a:t>1507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Tseng, Tzu-</a:t>
                      </a:r>
                      <a:r>
                        <a:rPr lang="en-US" sz="2800" kern="0" dirty="0" err="1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hui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Tuesdays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14:20-16:20</a:t>
                      </a:r>
                      <a:endParaRPr lang="en-US" sz="2800" u="none" kern="0" dirty="0" smtClean="0">
                        <a:effectLst/>
                        <a:latin typeface="Source Sans Pro Black" pitchFamily="34" charset="0"/>
                        <a:ea typeface="Source Sans Pro Black" pitchFamily="34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N512</a:t>
                      </a:r>
                      <a:endParaRPr lang="zh-TW" sz="2800" u="none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Chang, Wei-chi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Wednesdays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13:20-15:10</a:t>
                      </a:r>
                      <a:endParaRPr lang="en-US" sz="2800" b="0" kern="0" dirty="0" smtClean="0">
                        <a:effectLst/>
                        <a:latin typeface="Source Sans Pro Black" pitchFamily="34" charset="0"/>
                        <a:ea typeface="Source Sans Pro Black" pitchFamily="34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N813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Chao, </a:t>
                      </a:r>
                      <a:r>
                        <a:rPr lang="en-US" sz="2800" kern="0" dirty="0" err="1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Chih</a:t>
                      </a: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-Liang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Tuesdays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16:30-17:20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18:30-19:20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u="none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9317</a:t>
                      </a:r>
                      <a:endParaRPr lang="zh-TW" sz="2800" u="none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Ding, </a:t>
                      </a:r>
                      <a:r>
                        <a:rPr lang="en-US" sz="2800" kern="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Tsu</a:t>
                      </a: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-Jen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Source Sans Pro Black" pitchFamily="34" charset="0"/>
                          <a:ea typeface="新細明體"/>
                          <a:cs typeface="Times New Roman"/>
                        </a:rPr>
                        <a:t>Tuesdays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13:20-15:10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N812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7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Huang, </a:t>
                      </a:r>
                      <a:r>
                        <a:rPr lang="en-US" sz="2800" kern="0" dirty="0" err="1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Shu-wei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Wednesdays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14:20-15:10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1303A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err="1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Rong</a:t>
                      </a: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, Fang-Jay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Wednesdays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13:20-15:10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Source Sans Pro Black" pitchFamily="34" charset="0"/>
                          <a:ea typeface="Source Sans Pro Black" pitchFamily="34" charset="0"/>
                          <a:cs typeface="Times New Roman"/>
                        </a:rPr>
                        <a:t>1315</a:t>
                      </a:r>
                      <a:endParaRPr lang="zh-TW" sz="2800" kern="100" dirty="0">
                        <a:effectLst/>
                        <a:latin typeface="Source Sans Pro Black" pitchFamily="34" charset="0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0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60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81</Words>
  <Application>Microsoft Office PowerPoint</Application>
  <PresentationFormat>自訂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Source Sans Pro Black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dcterms:created xsi:type="dcterms:W3CDTF">2020-01-30T08:16:33Z</dcterms:created>
  <dcterms:modified xsi:type="dcterms:W3CDTF">2024-11-22T07:37:27Z</dcterms:modified>
</cp:coreProperties>
</file>